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</a:t>
            </a:r>
            <a:r>
              <a:rPr lang="es-MX" sz="3200"/>
              <a:t>de </a:t>
            </a:r>
            <a:r>
              <a:rPr lang="es-MX" sz="3200">
                <a:solidFill>
                  <a:srgbClr val="8E5E97"/>
                </a:solidFill>
              </a:rPr>
              <a:t>julio </a:t>
            </a:r>
            <a:r>
              <a:rPr lang="es-MX" sz="3200" dirty="0">
                <a:solidFill>
                  <a:srgbClr val="8E5E97"/>
                </a:solidFill>
              </a:rPr>
              <a:t>de 2023</a:t>
            </a:r>
            <a:r>
              <a:rPr lang="es-MX" sz="3200" dirty="0"/>
              <a:t> 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354973"/>
            <a:chOff x="7820286" y="994753"/>
            <a:chExt cx="4232058" cy="1442188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30/07/2023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1"/>
              <a:ext cx="4232058" cy="10155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Patricia </a:t>
              </a:r>
              <a:r>
                <a:rPr lang="es-MX" sz="1400" b="1" dirty="0" err="1">
                  <a:solidFill>
                    <a:srgbClr val="002060"/>
                  </a:solidFill>
                </a:rPr>
                <a:t>Linnett</a:t>
              </a:r>
              <a:r>
                <a:rPr lang="es-MX" sz="1400" b="1" dirty="0">
                  <a:solidFill>
                    <a:srgbClr val="002060"/>
                  </a:solidFill>
                </a:rPr>
                <a:t> </a:t>
              </a:r>
              <a:r>
                <a:rPr lang="es-MX" sz="1400" b="1" dirty="0" err="1">
                  <a:solidFill>
                    <a:srgbClr val="002060"/>
                  </a:solidFill>
                </a:rPr>
                <a:t>Guel</a:t>
              </a:r>
              <a:r>
                <a:rPr lang="es-MX" sz="1400" b="1" dirty="0">
                  <a:solidFill>
                    <a:srgbClr val="002060"/>
                  </a:solidFill>
                </a:rPr>
                <a:t> Dávila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Encargada del Despacho de la Dirección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64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33</cp:revision>
  <dcterms:created xsi:type="dcterms:W3CDTF">2018-06-12T17:38:37Z</dcterms:created>
  <dcterms:modified xsi:type="dcterms:W3CDTF">2023-08-08T19:26:08Z</dcterms:modified>
</cp:coreProperties>
</file>